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84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hyperlink" Target="https://pitch.com?utm_medium=product-presentation&amp;utm_source=powerpoint-export&amp;utm_campaign=bottom_bar_cta&amp;utm_content=8fda97a8-0e1d-4949-89ab-9cd419dca95b&amp;utm_term=PDF-PPTX-lastslide&amp;ad_group=last_slide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hyperlink" Target="https://pitch.com?utm_medium=product-presentation&amp;utm_source=powerpoint-export&amp;utm_campaign=bottom_bar_cta&amp;utm_content=8fda97a8-0e1d-4949-89ab-9cd419dca95b&amp;utm_term=PDF-PPTX-lastslide&amp;ad_group=last_slid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16.svg"/><Relationship Id="rId10" Type="http://schemas.openxmlformats.org/officeDocument/2006/relationships/image" Target="../media/image4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12" Type="http://schemas.openxmlformats.org/officeDocument/2006/relationships/image" Target="../media/image4.sv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hyperlink" Target="https://pitch.com?utm_medium=product-presentation&amp;utm_source=powerpoint-export&amp;utm_campaign=bottom_bar_cta&amp;utm_content=8fda97a8-0e1d-4949-89ab-9cd419dca95b&amp;utm_term=PDF-PPTX-lastslide&amp;ad_group=last_slide" TargetMode="External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pitch.com?utm_medium=product-presentation&amp;utm_source=powerpoint-export&amp;utm_campaign=bottom_bar_cta&amp;utm_content=8fda97a8-0e1d-4949-89ab-9cd419dca95b&amp;utm_term=PDF-PPTX-lastslide&amp;ad_group=last_slide" TargetMode="Externa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pitch.com?utm_medium=product-presentation&amp;utm_source=powerpoint-export&amp;utm_campaign=bottom_bar_cta&amp;utm_content=8fda97a8-0e1d-4949-89ab-9cd419dca95b&amp;utm_term=PDF-PPTX-lastslide&amp;ad_group=last_slide" TargetMode="Externa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tch.com?utm_medium=product-presentation&amp;utm_source=powerpoint-export&amp;utm_campaign=bottom_bar_cta&amp;utm_content=8fda97a8-0e1d-4949-89ab-9cd419dca95b&amp;utm_term=PDF-PPTX-lastslide&amp;ad_group=last_slide" TargetMode="Externa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pitch.com?utm_medium=product-presentation&amp;utm_source=powerpoint-export&amp;utm_campaign=bottom_bar_cta&amp;utm_content=8fda97a8-0e1d-4949-89ab-9cd419dca95b&amp;utm_term=PDF-PPTX-lastslide&amp;ad_group=last_slid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5" Type="http://schemas.openxmlformats.org/officeDocument/2006/relationships/image" Target="../media/image16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png"/><Relationship Id="rId7" Type="http://schemas.openxmlformats.org/officeDocument/2006/relationships/hyperlink" Target="https://pitch.com?utm_medium=product-presentation&amp;utm_source=powerpoint-export&amp;utm_campaign=bottom_bar_cta&amp;utm_content=8fda97a8-0e1d-4949-89ab-9cd419dca95b&amp;utm_term=PDF-PPTX-lastslide&amp;ad_group=last_slid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pitch.com?utm_medium=product-presentation&amp;utm_source=powerpoint-export&amp;utm_campaign=bottom_bar_cta&amp;utm_content=8fda97a8-0e1d-4949-89ab-9cd419dca95b&amp;utm_term=PDF-PPTX-lastslide&amp;ad_group=last_slide" TargetMode="Externa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7206938-fa59-4d40-8e80-6ed80d7ec6ba?pitch-bytes=1136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2306875" y="-3197158"/>
            <a:ext cx="5342378" cy="585983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c232390-e11e-449c-a50c-52680fdb21b1?pitch-bytes=390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92303" y="-844050"/>
            <a:ext cx="1721674" cy="1711014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f5840fcd-107b-4ff7-a3a3-225de450087b?pitch-bytes=1196&amp;pitch-content-type=image%2Fsvg%2Bxm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067849" y="131445"/>
            <a:ext cx="5713516" cy="6814445"/>
          </a:xfrm>
          <a:prstGeom prst="rect">
            <a:avLst/>
          </a:prstGeom>
        </p:spPr>
      </p:pic>
      <p:pic>
        <p:nvPicPr>
          <p:cNvPr id="6" name="Image 3" descr="https://pitch-assets-ccb95893-de3f-4266-973c-20049231b248.s3.eu-west-1.amazonaws.com/a32b303f-59a9-45c3-8be6-ee28b82a6a20?pitch-bytes=834&amp;pitch-content-type=image%2Fsvg%2Bxm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-1632943" y="3242087"/>
            <a:ext cx="3728275" cy="3806682"/>
          </a:xfrm>
          <a:prstGeom prst="rect">
            <a:avLst/>
          </a:prstGeom>
        </p:spPr>
      </p:pic>
      <p:pic>
        <p:nvPicPr>
          <p:cNvPr id="7" name="Image 4" descr="https://pitch-assets-ccb95893-de3f-4266-973c-20049231b248.s3.eu-west-1.amazonaws.com/3b5c2e0f-32a8-45a2-9b4a-9ef5003eaf20?pitch-bytes=387&amp;pitch-content-type=image%2Fsvg%2Bxml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058480" y="4010066"/>
            <a:ext cx="602199" cy="613050"/>
          </a:xfrm>
          <a:prstGeom prst="rect">
            <a:avLst/>
          </a:prstGeom>
        </p:spPr>
      </p:pic>
      <p:pic>
        <p:nvPicPr>
          <p:cNvPr id="8" name="Image 5" descr="https://pitch-assets-ccb95893-de3f-4266-973c-20049231b248.s3.eu-west-1.amazonaws.com/751c3cc7-b3c5-4d83-875a-0eb9b329d3ff?pitch-bytes=391&amp;pitch-content-type=image%2Fsvg%2Bxml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588641" y="3769743"/>
            <a:ext cx="869019" cy="772461"/>
          </a:xfrm>
          <a:prstGeom prst="rect">
            <a:avLst/>
          </a:prstGeom>
        </p:spPr>
      </p:pic>
      <p:pic>
        <p:nvPicPr>
          <p:cNvPr id="9" name="Image 6" descr="https://pitch-assets-ccb95893-de3f-4266-973c-20049231b248.s3.eu-west-1.amazonaws.com/bd32398b-5185-4ea2-941f-c203958074fd?pitch-bytes=20470&amp;pitch-content-type=image%2Fsvg%2Bxml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743200" y="1869201"/>
            <a:ext cx="3657600" cy="1405098"/>
          </a:xfrm>
          <a:prstGeom prst="rect">
            <a:avLst/>
          </a:prstGeom>
        </p:spPr>
      </p:pic>
      <p:pic>
        <p:nvPicPr>
          <p:cNvPr id="10" name="Image 7" descr="https://pitch-assets-ccb95893-de3f-4266-973c-20049231b248.s3.eu-west-1.amazonaws.com/try-pitch-pdf-export-logo.svg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7206938-fa59-4d40-8e80-6ed80d7ec6ba?pitch-bytes=1136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500000">
            <a:off x="-1031554" y="-4576245"/>
            <a:ext cx="5342378" cy="585983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5840fcd-107b-4ff7-a3a3-225de450087b?pitch-bytes=1196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2120595" y="2569081"/>
            <a:ext cx="5713516" cy="6814445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a32b303f-59a9-45c3-8be6-ee28b82a6a20?pitch-bytes=834&amp;pitch-content-type=image%2Fsvg%2Bxm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19545" y="-2083430"/>
            <a:ext cx="4210127" cy="4298668"/>
          </a:xfrm>
          <a:prstGeom prst="rect">
            <a:avLst/>
          </a:prstGeom>
        </p:spPr>
      </p:pic>
      <p:pic>
        <p:nvPicPr>
          <p:cNvPr id="6" name="Image 3" descr="https://pitch-assets-ccb95893-de3f-4266-973c-20049231b248.s3.eu-west-1.amazonaws.com/2c232390-e11e-449c-a50c-52680fdb21b1?pitch-bytes=390&amp;pitch-content-type=image%2Fsvg%2Bxm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flipH="1" flipV="1">
            <a:off x="6481951" y="4158590"/>
            <a:ext cx="2428594" cy="241355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339010" y="191907"/>
            <a:ext cx="914400" cy="1190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9400" b="0" kern="0" spc="-24" dirty="0">
                <a:solidFill>
                  <a:srgbClr val="161616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“</a:t>
            </a:r>
            <a:endParaRPr lang="en-US" sz="9375" dirty="0"/>
          </a:p>
        </p:txBody>
      </p:sp>
      <p:sp>
        <p:nvSpPr>
          <p:cNvPr id="8" name="Text 1"/>
          <p:cNvSpPr/>
          <p:nvPr/>
        </p:nvSpPr>
        <p:spPr>
          <a:xfrm>
            <a:off x="1468116" y="1719043"/>
            <a:ext cx="6400800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1800" b="1" kern="0" spc="-24" dirty="0">
                <a:solidFill>
                  <a:srgbClr val="16161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arena where creators unleash their imagination, tossing in ideas as if they're colorful confetti. It's like an art carnival where every upload is a ticket to the creativity rollercoaster. Plunge into the imaginative festivity at Bucket.com and let your ideas pour! </a:t>
            </a:r>
            <a:endParaRPr lang="en-US" sz="1350" dirty="0"/>
          </a:p>
          <a:p>
            <a:pPr algn="ctr">
              <a:lnSpc>
                <a:spcPts val="2700"/>
              </a:lnSpc>
            </a:pPr>
            <a:r>
              <a:rPr lang="en-US" sz="1800" b="1" kern="0" spc="-24" dirty="0">
                <a:solidFill>
                  <a:srgbClr val="16161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🎨🌟</a:t>
            </a:r>
            <a:endParaRPr lang="en-US" sz="1350" dirty="0"/>
          </a:p>
        </p:txBody>
      </p:sp>
      <p:pic>
        <p:nvPicPr>
          <p:cNvPr id="9" name="Image 4" descr="https://pitch-assets-ccb95893-de3f-4266-973c-20049231b248.s3.eu-west-1.amazonaws.com/bd32398b-5185-4ea2-941f-c203958074fd?pitch-bytes=20470&amp;pitch-content-type=image%2Fsvg%2Bxml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1639" y="142139"/>
            <a:ext cx="736427" cy="282904"/>
          </a:xfrm>
          <a:prstGeom prst="rect">
            <a:avLst/>
          </a:prstGeom>
        </p:spPr>
      </p:pic>
      <p:pic>
        <p:nvPicPr>
          <p:cNvPr id="10" name="Image 5" descr="https://pitch-assets-ccb95893-de3f-4266-973c-20049231b248.s3.eu-west-1.amazonaws.com/try-pitch-pdf-export-logo.svg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4eecc63-7b67-4ce7-abe8-0ceaa68d0122?pitch-bytes=39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1559" y="1439937"/>
            <a:ext cx="699564" cy="317533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751c3cc7-b3c5-4d83-875a-0eb9b329d3ff?pitch-bytes=391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51844" y="3229651"/>
            <a:ext cx="1310717" cy="1165081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f7206938-fa59-4d40-8e80-6ed80d7ec6ba?pitch-bytes=1136&amp;pitch-content-type=image%2Fsvg%2Bxm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17400000">
            <a:off x="632515" y="2901881"/>
            <a:ext cx="1666571" cy="1827993"/>
          </a:xfrm>
          <a:prstGeom prst="rect">
            <a:avLst/>
          </a:prstGeom>
        </p:spPr>
      </p:pic>
      <p:pic>
        <p:nvPicPr>
          <p:cNvPr id="6" name="Image 3" descr="https://pitch-assets-ccb95893-de3f-4266-973c-20049231b248.s3.eu-west-1.amazonaws.com/3b5c2e0f-32a8-45a2-9b4a-9ef5003eaf20?pitch-bytes=387&amp;pitch-content-type=image%2Fsvg%2Bxm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881644" y="382791"/>
            <a:ext cx="602199" cy="613050"/>
          </a:xfrm>
          <a:prstGeom prst="rect">
            <a:avLst/>
          </a:prstGeom>
        </p:spPr>
      </p:pic>
      <p:pic>
        <p:nvPicPr>
          <p:cNvPr id="7" name="Image 4" descr="https://pitch-assets-ccb95893-de3f-4266-973c-20049231b248.s3.eu-west-1.amazonaws.com/2c232390-e11e-449c-a50c-52680fdb21b1?pitch-bytes=390&amp;pitch-content-type=image%2Fsvg%2Bxml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 flipH="1" flipV="1">
            <a:off x="-3310252" y="-2386573"/>
            <a:ext cx="4987560" cy="495667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76272" y="1280161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600"/>
              </a:lnSpc>
            </a:pPr>
            <a:r>
              <a:rPr lang="en-US" sz="3600" b="0" kern="0" spc="-24" dirty="0">
                <a:solidFill>
                  <a:srgbClr val="161616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What actually is a bucket ?</a:t>
            </a:r>
            <a:endParaRPr lang="en-US" sz="3600" dirty="0"/>
          </a:p>
        </p:txBody>
      </p:sp>
      <p:sp>
        <p:nvSpPr>
          <p:cNvPr id="9" name="Text 1"/>
          <p:cNvSpPr/>
          <p:nvPr/>
        </p:nvSpPr>
        <p:spPr>
          <a:xfrm>
            <a:off x="1552268" y="2057093"/>
            <a:ext cx="64008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24" dirty="0">
                <a:solidFill>
                  <a:srgbClr val="16161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platform where designers, illustrators, and other creative professionals showcase their work and projects. It's a social networking platform that allows creatives to share their design work, gain exposure, and connect with other like-minded individuals in the design community.</a:t>
            </a:r>
            <a:endParaRPr lang="en-US" sz="1350" dirty="0"/>
          </a:p>
        </p:txBody>
      </p:sp>
      <p:pic>
        <p:nvPicPr>
          <p:cNvPr id="10" name="Image 5" descr="https://pitch-assets-ccb95893-de3f-4266-973c-20049231b248.s3.eu-west-1.amazonaws.com/bd32398b-5185-4ea2-941f-c203958074fd?pitch-bytes=20470&amp;pitch-content-type=image%2Fsvg%2Bxml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1639" y="142139"/>
            <a:ext cx="736427" cy="282904"/>
          </a:xfrm>
          <a:prstGeom prst="rect">
            <a:avLst/>
          </a:prstGeom>
        </p:spPr>
      </p:pic>
      <p:pic>
        <p:nvPicPr>
          <p:cNvPr id="11" name="Image 6" descr="https://pitch-assets-ccb95893-de3f-4266-973c-20049231b248.s3.eu-west-1.amazonaws.com/try-pitch-pdf-export-logo.svg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04778" y="1737092"/>
            <a:ext cx="1828800" cy="22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5"/>
              </a:lnSpc>
            </a:pPr>
            <a:r>
              <a:rPr lang="en-US" sz="1400" b="0" kern="0" spc="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Database Design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904778" y="2057458"/>
            <a:ext cx="2743200" cy="148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72"/>
              </a:lnSpc>
            </a:pPr>
            <a:r>
              <a:rPr lang="en-US" sz="900" b="0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Backend</a:t>
            </a:r>
            <a:endParaRPr lang="en-US" sz="938" dirty="0"/>
          </a:p>
        </p:txBody>
      </p:sp>
      <p:sp>
        <p:nvSpPr>
          <p:cNvPr id="5" name="Text 2"/>
          <p:cNvSpPr/>
          <p:nvPr/>
        </p:nvSpPr>
        <p:spPr>
          <a:xfrm>
            <a:off x="904778" y="3347335"/>
            <a:ext cx="2743200" cy="148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72"/>
              </a:lnSpc>
            </a:pPr>
            <a:r>
              <a:rPr lang="en-US" sz="900" b="0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Frontend</a:t>
            </a:r>
            <a:endParaRPr lang="en-US" sz="938" dirty="0"/>
          </a:p>
        </p:txBody>
      </p:sp>
      <p:sp>
        <p:nvSpPr>
          <p:cNvPr id="6" name="Text 3"/>
          <p:cNvSpPr/>
          <p:nvPr/>
        </p:nvSpPr>
        <p:spPr>
          <a:xfrm>
            <a:off x="904778" y="4583700"/>
            <a:ext cx="2743200" cy="148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72"/>
              </a:lnSpc>
            </a:pPr>
            <a:r>
              <a:rPr lang="en-US" sz="900" b="0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Middleware layer</a:t>
            </a:r>
            <a:endParaRPr lang="en-US" sz="938" dirty="0"/>
          </a:p>
        </p:txBody>
      </p:sp>
      <p:sp>
        <p:nvSpPr>
          <p:cNvPr id="7" name="Text 4"/>
          <p:cNvSpPr/>
          <p:nvPr/>
        </p:nvSpPr>
        <p:spPr>
          <a:xfrm>
            <a:off x="904778" y="2979152"/>
            <a:ext cx="1828800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94"/>
              </a:lnSpc>
            </a:pPr>
            <a:r>
              <a:rPr lang="en-US" sz="1700" b="0" kern="0" spc="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UI Design </a:t>
            </a:r>
            <a:endParaRPr lang="en-US" sz="1688" dirty="0"/>
          </a:p>
        </p:txBody>
      </p:sp>
      <p:sp>
        <p:nvSpPr>
          <p:cNvPr id="8" name="Text 5"/>
          <p:cNvSpPr/>
          <p:nvPr/>
        </p:nvSpPr>
        <p:spPr>
          <a:xfrm>
            <a:off x="904778" y="4225974"/>
            <a:ext cx="3657600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94"/>
              </a:lnSpc>
            </a:pPr>
            <a:r>
              <a:rPr lang="en-US" sz="1700" b="0" kern="0" spc="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Middleware Development</a:t>
            </a:r>
            <a:endParaRPr lang="en-US" sz="1688" dirty="0"/>
          </a:p>
        </p:txBody>
      </p:sp>
      <p:sp>
        <p:nvSpPr>
          <p:cNvPr id="9" name="Shape 6"/>
          <p:cNvSpPr/>
          <p:nvPr/>
        </p:nvSpPr>
        <p:spPr>
          <a:xfrm rot="16200000">
            <a:off x="-1628743" y="3738673"/>
            <a:ext cx="4622422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111B18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639175" y="1829639"/>
            <a:ext cx="95250" cy="95250"/>
          </a:xfrm>
          <a:prstGeom prst="ellipse">
            <a:avLst/>
          </a:prstGeom>
          <a:solidFill>
            <a:srgbClr val="09142F"/>
          </a:solidFill>
          <a:ln/>
        </p:spPr>
      </p:sp>
      <p:sp>
        <p:nvSpPr>
          <p:cNvPr id="11" name="Shape 8"/>
          <p:cNvSpPr/>
          <p:nvPr/>
        </p:nvSpPr>
        <p:spPr>
          <a:xfrm>
            <a:off x="639175" y="3072651"/>
            <a:ext cx="95250" cy="95250"/>
          </a:xfrm>
          <a:prstGeom prst="ellipse">
            <a:avLst/>
          </a:prstGeom>
          <a:solidFill>
            <a:srgbClr val="09142F"/>
          </a:solidFill>
          <a:ln/>
        </p:spPr>
      </p:sp>
      <p:sp>
        <p:nvSpPr>
          <p:cNvPr id="12" name="Shape 9"/>
          <p:cNvSpPr/>
          <p:nvPr/>
        </p:nvSpPr>
        <p:spPr>
          <a:xfrm>
            <a:off x="639175" y="4320426"/>
            <a:ext cx="95250" cy="95250"/>
          </a:xfrm>
          <a:prstGeom prst="ellipse">
            <a:avLst/>
          </a:prstGeom>
          <a:solidFill>
            <a:srgbClr val="09142F"/>
          </a:solidFill>
          <a:ln/>
        </p:spPr>
      </p:sp>
      <p:sp>
        <p:nvSpPr>
          <p:cNvPr id="13" name="Shape 10"/>
          <p:cNvSpPr/>
          <p:nvPr/>
        </p:nvSpPr>
        <p:spPr>
          <a:xfrm>
            <a:off x="667750" y="1405776"/>
            <a:ext cx="47625" cy="476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76567" y="783854"/>
            <a:ext cx="36576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400" b="1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</a:t>
            </a:r>
            <a:r>
              <a:rPr lang="en-US" sz="14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-Methodology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715891" y="940901"/>
            <a:ext cx="4572000" cy="833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313"/>
              </a:lnSpc>
              <a:buSzPct val="100000"/>
              <a:buChar char="•"/>
            </a:pPr>
            <a:r>
              <a:rPr lang="en-US" sz="9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focused on designing an efficient and scalable database schema using SQL Server.</a:t>
            </a:r>
            <a:endParaRPr lang="en-US" sz="938" dirty="0"/>
          </a:p>
          <a:p>
            <a:pPr marL="190500" indent="-190500" algn="l">
              <a:lnSpc>
                <a:spcPts val="1313"/>
              </a:lnSpc>
              <a:buSzPct val="100000"/>
              <a:buChar char="•"/>
            </a:pPr>
            <a:r>
              <a:rPr lang="en-US" sz="9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created tables to store user profiles, projects, likes, comments, and other relevant data, establishing appropriate relationships and constraints.</a:t>
            </a:r>
            <a:endParaRPr lang="en-US" sz="938" dirty="0"/>
          </a:p>
        </p:txBody>
      </p:sp>
      <p:sp>
        <p:nvSpPr>
          <p:cNvPr id="16" name="Text 13"/>
          <p:cNvSpPr/>
          <p:nvPr/>
        </p:nvSpPr>
        <p:spPr>
          <a:xfrm>
            <a:off x="4715891" y="597271"/>
            <a:ext cx="4572000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94"/>
              </a:lnSpc>
            </a:pPr>
            <a:r>
              <a:rPr lang="en-US" sz="1700" b="0" kern="0" spc="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Database Design with SQL Server</a:t>
            </a:r>
            <a:endParaRPr lang="en-US" sz="1688" dirty="0"/>
          </a:p>
        </p:txBody>
      </p:sp>
      <p:sp>
        <p:nvSpPr>
          <p:cNvPr id="17" name="Text 14"/>
          <p:cNvSpPr/>
          <p:nvPr/>
        </p:nvSpPr>
        <p:spPr>
          <a:xfrm>
            <a:off x="4715891" y="2372100"/>
            <a:ext cx="4572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313"/>
              </a:lnSpc>
              <a:buSzPct val="100000"/>
              <a:buChar char="•"/>
            </a:pPr>
            <a:r>
              <a:rPr lang="en-US" sz="9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the user interface, Angular is our front-end framework </a:t>
            </a:r>
            <a:endParaRPr lang="en-US" sz="938" dirty="0"/>
          </a:p>
          <a:p>
            <a:pPr marL="190500" indent="-190500" algn="l">
              <a:lnSpc>
                <a:spcPts val="1313"/>
              </a:lnSpc>
              <a:buSzPct val="100000"/>
              <a:buChar char="•"/>
            </a:pPr>
            <a:r>
              <a:rPr lang="en-US" sz="9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team created designs for the UI, and we should  implement the design using Angular components.</a:t>
            </a:r>
            <a:endParaRPr lang="en-US" sz="938" dirty="0"/>
          </a:p>
          <a:p>
            <a:pPr marL="190500" indent="-190500" algn="l">
              <a:lnSpc>
                <a:spcPts val="1313"/>
              </a:lnSpc>
              <a:buSzPct val="100000"/>
              <a:buChar char="•"/>
            </a:pPr>
            <a:r>
              <a:rPr lang="en-US" sz="9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designed using  HTML, CSS, Bootstrap.</a:t>
            </a:r>
            <a:endParaRPr lang="en-US" sz="938" dirty="0"/>
          </a:p>
        </p:txBody>
      </p:sp>
      <p:sp>
        <p:nvSpPr>
          <p:cNvPr id="18" name="Text 15"/>
          <p:cNvSpPr/>
          <p:nvPr/>
        </p:nvSpPr>
        <p:spPr>
          <a:xfrm>
            <a:off x="4715891" y="1930054"/>
            <a:ext cx="4572000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94"/>
              </a:lnSpc>
            </a:pPr>
            <a:r>
              <a:rPr lang="en-US" sz="1700" b="0" kern="0" spc="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Front-end Development</a:t>
            </a:r>
            <a:endParaRPr lang="en-US" sz="1688" dirty="0"/>
          </a:p>
        </p:txBody>
      </p:sp>
      <p:sp>
        <p:nvSpPr>
          <p:cNvPr id="19" name="Text 16"/>
          <p:cNvSpPr/>
          <p:nvPr/>
        </p:nvSpPr>
        <p:spPr>
          <a:xfrm>
            <a:off x="4715891" y="3648727"/>
            <a:ext cx="4572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313"/>
              </a:lnSpc>
              <a:buSzPct val="100000"/>
              <a:buChar char="•"/>
            </a:pPr>
            <a:r>
              <a:rPr lang="en-US" sz="9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middleware layer is responsible for handling business logic and application workflows.</a:t>
            </a:r>
            <a:endParaRPr lang="en-US" sz="938" dirty="0"/>
          </a:p>
          <a:p>
            <a:pPr marL="190500" indent="-190500" algn="l">
              <a:lnSpc>
                <a:spcPts val="1313"/>
              </a:lnSpc>
              <a:buSzPct val="100000"/>
              <a:buChar char="•"/>
            </a:pPr>
            <a:r>
              <a:rPr lang="en-US" sz="9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used C#.NET to build this layer, which allowed us to manage user authentication, project interactions, and other essential operations.</a:t>
            </a:r>
            <a:endParaRPr lang="en-US" sz="938" dirty="0"/>
          </a:p>
        </p:txBody>
      </p:sp>
      <p:sp>
        <p:nvSpPr>
          <p:cNvPr id="20" name="Text 17"/>
          <p:cNvSpPr/>
          <p:nvPr/>
        </p:nvSpPr>
        <p:spPr>
          <a:xfrm>
            <a:off x="4715891" y="3192393"/>
            <a:ext cx="4572000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94"/>
              </a:lnSpc>
            </a:pPr>
            <a:r>
              <a:rPr lang="en-US" sz="1700" b="0" kern="0" spc="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Middleware Development with C#.NET</a:t>
            </a:r>
            <a:endParaRPr lang="en-US" sz="1688" dirty="0"/>
          </a:p>
        </p:txBody>
      </p:sp>
      <p:sp>
        <p:nvSpPr>
          <p:cNvPr id="21" name="Text 18"/>
          <p:cNvSpPr/>
          <p:nvPr/>
        </p:nvSpPr>
        <p:spPr>
          <a:xfrm>
            <a:off x="476250" y="1000288"/>
            <a:ext cx="914400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40"/>
              </a:lnSpc>
            </a:pPr>
            <a:r>
              <a:rPr lang="en-US" sz="9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3-tier application</a:t>
            </a:r>
            <a:endParaRPr lang="en-US" sz="750" dirty="0"/>
          </a:p>
        </p:txBody>
      </p:sp>
      <p:pic>
        <p:nvPicPr>
          <p:cNvPr id="22" name="Image 0" descr="https://pitch-assets-ccb95893-de3f-4266-973c-20049231b248.s3.eu-west-1.amazonaws.com/bd32398b-5185-4ea2-941f-c203958074fd?pitch-bytes=2047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1639" y="142139"/>
            <a:ext cx="736427" cy="282904"/>
          </a:xfrm>
          <a:prstGeom prst="rect">
            <a:avLst/>
          </a:prstGeom>
        </p:spPr>
      </p:pic>
      <p:pic>
        <p:nvPicPr>
          <p:cNvPr id="23" name="Image 1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3463" y="1502501"/>
            <a:ext cx="8229600" cy="167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194"/>
              </a:lnSpc>
              <a:buSzPct val="100000"/>
              <a:buChar char="•"/>
            </a:pPr>
            <a:r>
              <a:rPr lang="en-US" sz="1700" b="0" kern="0" spc="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database design is for our project, where users can showcase their creative projects, such as design work, illustrations, photography, etc.</a:t>
            </a:r>
            <a:endParaRPr lang="en-US" sz="1688" dirty="0"/>
          </a:p>
          <a:p>
            <a:pPr algn="l">
              <a:lnSpc>
                <a:spcPts val="2194"/>
              </a:lnSpc>
            </a:pPr>
            <a:endParaRPr lang="en-US" sz="1688" dirty="0"/>
          </a:p>
          <a:p>
            <a:pPr marL="190500" indent="-190500" algn="l">
              <a:lnSpc>
                <a:spcPts val="2194"/>
              </a:lnSpc>
              <a:buSzPct val="100000"/>
              <a:buChar char="•"/>
            </a:pPr>
            <a:r>
              <a:rPr lang="en-US" sz="1700" b="0" kern="0" spc="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database stores information about users, projects, media files associated with projects, likes given to projects, comments made on projects, tags for categorization, and the association between projects and tags.</a:t>
            </a:r>
            <a:endParaRPr lang="en-US" sz="1688" dirty="0"/>
          </a:p>
        </p:txBody>
      </p:sp>
      <p:sp>
        <p:nvSpPr>
          <p:cNvPr id="4" name="Text 1"/>
          <p:cNvSpPr/>
          <p:nvPr/>
        </p:nvSpPr>
        <p:spPr>
          <a:xfrm>
            <a:off x="476567" y="730337"/>
            <a:ext cx="3657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Database Design </a:t>
            </a:r>
            <a:endParaRPr lang="en-US" sz="1800" dirty="0"/>
          </a:p>
        </p:txBody>
      </p:sp>
      <p:pic>
        <p:nvPicPr>
          <p:cNvPr id="5" name="Image 0" descr="https://pitch-assets-ccb95893-de3f-4266-973c-20049231b248.s3.eu-west-1.amazonaws.com/bd32398b-5185-4ea2-941f-c203958074fd?pitch-bytes=2047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1639" y="142139"/>
            <a:ext cx="736427" cy="282904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492837a-8772-48ce-b969-96b820c7f4c3?pitch-bytes=16054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5233" y="907542"/>
            <a:ext cx="6833152" cy="39011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52157" y="381000"/>
            <a:ext cx="27432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Database  Schema</a:t>
            </a:r>
            <a:endParaRPr lang="en-US" sz="1800" dirty="0"/>
          </a:p>
        </p:txBody>
      </p:sp>
      <p:pic>
        <p:nvPicPr>
          <p:cNvPr id="5" name="Image 1" descr="https://pitch-assets-ccb95893-de3f-4266-973c-20049231b248.s3.eu-west-1.amazonaws.com/bd32398b-5185-4ea2-941f-c203958074fd?pitch-bytes=20470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1639" y="142139"/>
            <a:ext cx="736427" cy="282904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a51e52f5-efb1-4010-9a14-e3255f8f77a5?pitch-bytes=144377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4073624" y="1332901"/>
            <a:ext cx="3752017" cy="29027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45609" y="1046843"/>
            <a:ext cx="2609037" cy="3487209"/>
          </a:xfrm>
          <a:prstGeom prst="roundRect">
            <a:avLst>
              <a:gd name="adj" fmla="val 2250"/>
            </a:avLst>
          </a:prstGeom>
          <a:solidFill>
            <a:srgbClr val="FFFFFF"/>
          </a:solidFill>
          <a:ln/>
        </p:spPr>
        <p:txBody>
          <a:bodyPr wrap="square" lIns="144946" tIns="411684" rIns="144946" bIns="411684" rtlCol="0" anchor="ctr"/>
          <a:lstStyle/>
          <a:p>
            <a:pPr algn="ctr">
              <a:lnSpc>
                <a:spcPts val="1313"/>
              </a:lnSpc>
            </a:pPr>
            <a:endParaRPr lang="en-US" sz="938" dirty="0"/>
          </a:p>
        </p:txBody>
      </p:sp>
      <p:pic>
        <p:nvPicPr>
          <p:cNvPr id="5" name="Image 1" descr="https://pitch-assets-ccb95893-de3f-4266-973c-20049231b248.s3.eu-west-1.amazonaws.com/a02d9e6d-b67a-4aee-8a14-f501066e57c7?pitch-bytes=922147&amp;pitch-content-type=image%2Fpng"/>
          <p:cNvPicPr>
            <a:picLocks noChangeAspect="1"/>
          </p:cNvPicPr>
          <p:nvPr/>
        </p:nvPicPr>
        <p:blipFill>
          <a:blip r:embed="rId4"/>
          <a:srcRect b="20304"/>
          <a:stretch/>
        </p:blipFill>
        <p:spPr>
          <a:xfrm>
            <a:off x="4647611" y="1049536"/>
            <a:ext cx="2616225" cy="34808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424909" y="1802249"/>
            <a:ext cx="3981911" cy="2589705"/>
          </a:xfrm>
          <a:prstGeom prst="roundRect">
            <a:avLst>
              <a:gd name="adj" fmla="val -35309"/>
            </a:avLst>
          </a:prstGeom>
          <a:solidFill>
            <a:srgbClr val="FFFFFF"/>
          </a:solidFill>
          <a:ln/>
        </p:spPr>
        <p:txBody>
          <a:bodyPr wrap="square" lIns="221217" tIns="305729" rIns="221217" bIns="305729" rtlCol="0" anchor="ctr"/>
          <a:lstStyle/>
          <a:p>
            <a:pPr algn="ctr">
              <a:lnSpc>
                <a:spcPts val="1313"/>
              </a:lnSpc>
            </a:pPr>
            <a:endParaRPr lang="en-US" sz="938" dirty="0"/>
          </a:p>
        </p:txBody>
      </p:sp>
      <p:pic>
        <p:nvPicPr>
          <p:cNvPr id="7" name="Image 2" descr="https://pitch-assets-ccb95893-de3f-4266-973c-20049231b248.s3.eu-west-1.amazonaws.com/50bcacee-d562-4577-88fe-5de99d9bd25c?pitch-bytes=5674573&amp;pitch-content-type=image%2Fpng"/>
          <p:cNvPicPr>
            <a:picLocks noChangeAspect="1"/>
          </p:cNvPicPr>
          <p:nvPr/>
        </p:nvPicPr>
        <p:blipFill>
          <a:blip r:embed="rId5"/>
          <a:srcRect t="8154"/>
          <a:stretch/>
        </p:blipFill>
        <p:spPr>
          <a:xfrm>
            <a:off x="954203" y="1729240"/>
            <a:ext cx="4924067" cy="2980289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a7c096a2-71a7-4590-93d5-ad3cca459751?pitch-bytes=29480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99764" y="1820446"/>
            <a:ext cx="428167" cy="70816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6771543" y="2843681"/>
            <a:ext cx="833437" cy="1790700"/>
          </a:xfrm>
          <a:prstGeom prst="roundRect">
            <a:avLst>
              <a:gd name="adj" fmla="val 13500"/>
            </a:avLst>
          </a:prstGeom>
          <a:solidFill>
            <a:srgbClr val="FFFFFF"/>
          </a:solidFill>
          <a:ln/>
        </p:spPr>
        <p:txBody>
          <a:bodyPr wrap="square" lIns="46302" tIns="211402" rIns="46302" bIns="211402" rtlCol="0" anchor="ctr"/>
          <a:lstStyle/>
          <a:p>
            <a:pPr algn="ctr">
              <a:lnSpc>
                <a:spcPts val="1313"/>
              </a:lnSpc>
            </a:pPr>
            <a:endParaRPr lang="en-US" sz="938" dirty="0"/>
          </a:p>
        </p:txBody>
      </p:sp>
      <p:pic>
        <p:nvPicPr>
          <p:cNvPr id="10" name="Image 4" descr="https://pitch-assets-ccb95893-de3f-4266-973c-20049231b248.s3.eu-west-1.amazonaws.com/064dee62-7ea9-45ba-a2d4-cd6c5fda74b9?pitch-bytes=231608&amp;pitch-content-type=image%2Fpng"/>
          <p:cNvPicPr>
            <a:picLocks noChangeAspect="1"/>
          </p:cNvPicPr>
          <p:nvPr/>
        </p:nvPicPr>
        <p:blipFill>
          <a:blip r:embed="rId7"/>
          <a:srcRect t="128" b="275"/>
          <a:stretch/>
        </p:blipFill>
        <p:spPr>
          <a:xfrm>
            <a:off x="6726678" y="2823547"/>
            <a:ext cx="913949" cy="1846358"/>
          </a:xfrm>
          <a:prstGeom prst="rect">
            <a:avLst/>
          </a:prstGeom>
        </p:spPr>
      </p:pic>
      <p:pic>
        <p:nvPicPr>
          <p:cNvPr id="11" name="Image 5" descr="https://pitch-assets-ccb95893-de3f-4266-973c-20049231b248.s3.eu-west-1.amazonaws.com/b3124df9-4ba9-4cef-9137-1debc6d800ad?pitch-bytes=27187&amp;pitch-content-type=image%2Fpng"/>
          <p:cNvPicPr>
            <a:picLocks noChangeAspect="1"/>
          </p:cNvPicPr>
          <p:nvPr/>
        </p:nvPicPr>
        <p:blipFill>
          <a:blip r:embed="rId8"/>
          <a:srcRect b="23454"/>
          <a:stretch/>
        </p:blipFill>
        <p:spPr>
          <a:xfrm>
            <a:off x="6770097" y="2977625"/>
            <a:ext cx="808506" cy="1338424"/>
          </a:xfrm>
          <a:prstGeom prst="rect">
            <a:avLst/>
          </a:prstGeom>
        </p:spPr>
      </p:pic>
      <p:pic>
        <p:nvPicPr>
          <p:cNvPr id="12" name="Image 6" descr="https://pitch-assets-ccb95893-de3f-4266-973c-20049231b248.s3.eu-west-1.amazonaws.com/332f1e7a-d0cc-4d1f-b82f-a32c791df8b6?pitch-bytes=10904&amp;pitch-content-type=image%2F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055481" y="2901244"/>
            <a:ext cx="256343" cy="76561"/>
          </a:xfrm>
          <a:prstGeom prst="rect">
            <a:avLst/>
          </a:prstGeom>
        </p:spPr>
      </p:pic>
      <p:pic>
        <p:nvPicPr>
          <p:cNvPr id="13" name="Image 7" descr="https://pitch-assets-ccb95893-de3f-4266-973c-20049231b248.s3.eu-west-1.amazonaws.com/e171bbb3-5bcc-4513-95e4-579f175ebaab?pitch-bytes=920858&amp;pitch-content-type=image%2Fpng"/>
          <p:cNvPicPr>
            <a:picLocks noChangeAspect="1"/>
          </p:cNvPicPr>
          <p:nvPr/>
        </p:nvPicPr>
        <p:blipFill>
          <a:blip r:embed="rId10"/>
          <a:srcRect b="61237"/>
          <a:stretch/>
        </p:blipFill>
        <p:spPr>
          <a:xfrm>
            <a:off x="1453235" y="1820336"/>
            <a:ext cx="3921945" cy="2537969"/>
          </a:xfrm>
          <a:prstGeom prst="rect">
            <a:avLst/>
          </a:prstGeom>
        </p:spPr>
      </p:pic>
      <p:pic>
        <p:nvPicPr>
          <p:cNvPr id="14" name="Image 8" descr="https://pitch-assets-ccb95893-de3f-4266-973c-20049231b248.s3.eu-west-1.amazonaws.com/a7c096a2-71a7-4590-93d5-ad3cca459751?pitch-bytes=29480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01353" y="1817595"/>
            <a:ext cx="447675" cy="74043"/>
          </a:xfrm>
          <a:prstGeom prst="rect">
            <a:avLst/>
          </a:prstGeom>
        </p:spPr>
      </p:pic>
      <p:pic>
        <p:nvPicPr>
          <p:cNvPr id="15" name="Image 9" descr="https://pitch-assets-ccb95893-de3f-4266-973c-20049231b248.s3.eu-west-1.amazonaws.com/bd32398b-5185-4ea2-941f-c203958074fd?pitch-bytes=20470&amp;pitch-content-type=image%2Fsvg%2Bxml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1639" y="142139"/>
            <a:ext cx="736427" cy="282904"/>
          </a:xfrm>
          <a:prstGeom prst="rect">
            <a:avLst/>
          </a:prstGeom>
        </p:spPr>
      </p:pic>
      <p:pic>
        <p:nvPicPr>
          <p:cNvPr id="16" name="Image 10" descr="https://pitch-assets-ccb95893-de3f-4266-973c-20049231b248.s3.eu-west-1.amazonaws.com/try-pitch-pdf-export-logo.svg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335" y="478227"/>
            <a:ext cx="82296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50"/>
              </a:lnSpc>
            </a:pPr>
            <a:r>
              <a:rPr lang="en-US" sz="3000" b="1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Team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1541768" y="3180011"/>
            <a:ext cx="36576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234"/>
              </a:spcAft>
            </a:pPr>
            <a:r>
              <a:rPr lang="en-US" sz="12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Parithi Mohammed Akthar S</a:t>
            </a:r>
            <a:endParaRPr lang="en-US" sz="938" dirty="0"/>
          </a:p>
        </p:txBody>
      </p:sp>
      <p:sp>
        <p:nvSpPr>
          <p:cNvPr id="5" name="Text 2"/>
          <p:cNvSpPr/>
          <p:nvPr/>
        </p:nvSpPr>
        <p:spPr>
          <a:xfrm>
            <a:off x="4203136" y="3183064"/>
            <a:ext cx="36576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300"/>
              </a:spcAft>
            </a:pPr>
            <a:r>
              <a:rPr lang="en-US" sz="1200" b="0" kern="0" spc="-12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Nitish kumar V A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a44797b8-5cb8-4761-ae0c-2228344d5b4d?pitch-bytes=82574&amp;pitch-content-type=image%2Fjpeg"/>
          <p:cNvPicPr>
            <a:picLocks noChangeAspect="1"/>
          </p:cNvPicPr>
          <p:nvPr/>
        </p:nvPicPr>
        <p:blipFill>
          <a:blip r:embed="rId3"/>
          <a:srcRect t="15785" b="38777"/>
          <a:stretch/>
        </p:blipFill>
        <p:spPr>
          <a:xfrm>
            <a:off x="5346641" y="1802975"/>
            <a:ext cx="1149889" cy="1149889"/>
          </a:xfrm>
          <a:prstGeom prst="ellipse">
            <a:avLst/>
          </a:prstGeom>
        </p:spPr>
      </p:pic>
      <p:pic>
        <p:nvPicPr>
          <p:cNvPr id="7" name="Image 1" descr="https://pitch-assets-ccb95893-de3f-4266-973c-20049231b248.s3.eu-west-1.amazonaws.com/414ddef3-1c07-4fb6-b0d9-1aaa4d145feb?pitch-bytes=6198&amp;pitch-content-type=image%2Fjpe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51674" y="1802975"/>
            <a:ext cx="1149889" cy="1149889"/>
          </a:xfrm>
          <a:prstGeom prst="ellipse">
            <a:avLst/>
          </a:prstGeom>
        </p:spPr>
      </p:pic>
      <p:pic>
        <p:nvPicPr>
          <p:cNvPr id="8" name="Image 2" descr="https://pitch-assets-ccb95893-de3f-4266-973c-20049231b248.s3.eu-west-1.amazonaws.com/bd32398b-5185-4ea2-941f-c203958074fd?pitch-bytes=20470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1639" y="142139"/>
            <a:ext cx="736427" cy="282904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try-pitch-pdf-export-logo.sv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2389" y="1543781"/>
            <a:ext cx="4572000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400"/>
              </a:lnSpc>
            </a:pPr>
            <a:r>
              <a:rPr lang="en-US" sz="6000" b="1" kern="0" spc="-60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Thank you ?</a:t>
            </a:r>
            <a:endParaRPr lang="en-US" sz="6000" dirty="0"/>
          </a:p>
          <a:p>
            <a:pPr algn="ctr">
              <a:lnSpc>
                <a:spcPts val="5400"/>
              </a:lnSpc>
            </a:pPr>
            <a:endParaRPr lang="en-US" sz="6000" dirty="0"/>
          </a:p>
          <a:p>
            <a:pPr algn="ctr">
              <a:lnSpc>
                <a:spcPts val="5400"/>
              </a:lnSpc>
            </a:pPr>
            <a:r>
              <a:rPr lang="en-US" sz="6000" b="1" kern="0" spc="-60" dirty="0">
                <a:solidFill>
                  <a:srgbClr val="111B18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😌</a:t>
            </a:r>
            <a:endParaRPr lang="en-US" sz="6000" dirty="0"/>
          </a:p>
        </p:txBody>
      </p:sp>
      <p:pic>
        <p:nvPicPr>
          <p:cNvPr id="4" name="Image 0" descr="https://pitch-assets-ccb95893-de3f-4266-973c-20049231b248.s3.eu-west-1.amazonaws.com/bd32398b-5185-4ea2-941f-c203958074fd?pitch-bytes=2047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1639" y="142139"/>
            <a:ext cx="736427" cy="282904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332</Words>
  <Application>Microsoft Office PowerPoint</Application>
  <PresentationFormat>On-screen Show (16:9)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Corben</vt:lpstr>
      <vt:lpstr>Manrope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Bucket</dc:title>
  <dc:subject>PptxGenJS Presentation</dc:subject>
  <dc:creator>Pitch Software GmbH</dc:creator>
  <cp:lastModifiedBy>nitish kumar</cp:lastModifiedBy>
  <cp:revision>2</cp:revision>
  <dcterms:created xsi:type="dcterms:W3CDTF">2023-08-10T23:59:24Z</dcterms:created>
  <dcterms:modified xsi:type="dcterms:W3CDTF">2023-08-11T00:01:02Z</dcterms:modified>
</cp:coreProperties>
</file>